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3" r:id="rId9"/>
    <p:sldId id="264" r:id="rId10"/>
    <p:sldId id="266" r:id="rId11"/>
    <p:sldId id="269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A170F8-8D2F-4503-A9EB-61A8C6C205D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66ED9A-2E0F-4C76-983B-8FE0860FFD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00372"/>
            <a:ext cx="7244308" cy="8892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Інформація СЗШ №25 про проведені заходи в рамках Всеукраїнського  тижня права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</a:t>
            </a:r>
            <a:r>
              <a:rPr lang="ru-RU" sz="2700" dirty="0" smtClean="0"/>
              <a:t>08.12-13.12.14 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Знай та виконуй!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18384" cy="507979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правознавчий</a:t>
            </a:r>
            <a:r>
              <a:rPr lang="ru-RU" dirty="0" smtClean="0"/>
              <a:t> </a:t>
            </a:r>
            <a:r>
              <a:rPr lang="ru-RU" dirty="0" err="1" smtClean="0"/>
              <a:t>захід</a:t>
            </a:r>
            <a:r>
              <a:rPr lang="ru-RU" dirty="0" smtClean="0"/>
              <a:t> у 5-их </a:t>
            </a:r>
            <a:r>
              <a:rPr lang="ru-RU" dirty="0" err="1" smtClean="0"/>
              <a:t>клас</a:t>
            </a:r>
            <a:r>
              <a:rPr lang="en-US" dirty="0" err="1" smtClean="0"/>
              <a:t>i</a:t>
            </a:r>
            <a:r>
              <a:rPr lang="ru-RU" dirty="0" smtClean="0"/>
              <a:t>в.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коментували</a:t>
            </a:r>
            <a:r>
              <a:rPr lang="ru-RU" dirty="0" smtClean="0"/>
              <a:t> та в</a:t>
            </a:r>
            <a:r>
              <a:rPr lang="en-US" dirty="0" err="1" smtClean="0"/>
              <a:t>i</a:t>
            </a:r>
            <a:r>
              <a:rPr lang="ru-RU" dirty="0" err="1" smtClean="0"/>
              <a:t>дпов</a:t>
            </a:r>
            <a:r>
              <a:rPr lang="en-US" dirty="0" err="1" smtClean="0"/>
              <a:t>i</a:t>
            </a:r>
            <a:r>
              <a:rPr lang="ru-RU" dirty="0" smtClean="0"/>
              <a:t>дали на </a:t>
            </a:r>
            <a:r>
              <a:rPr lang="ru-RU" dirty="0" err="1" smtClean="0"/>
              <a:t>запитання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</a:t>
            </a:r>
            <a:r>
              <a:rPr lang="en-US" dirty="0" err="1" smtClean="0"/>
              <a:t>i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ознайомилися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положеннями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про </a:t>
            </a:r>
            <a:r>
              <a:rPr lang="ru-RU" dirty="0" err="1" smtClean="0"/>
              <a:t>освіту</a:t>
            </a:r>
            <a:r>
              <a:rPr lang="ru-RU" dirty="0" smtClean="0"/>
              <a:t>; </a:t>
            </a:r>
            <a:r>
              <a:rPr lang="ru-RU" dirty="0" err="1" smtClean="0"/>
              <a:t>формували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документами, </a:t>
            </a:r>
            <a:r>
              <a:rPr lang="ru-RU" dirty="0" err="1" smtClean="0"/>
              <a:t>аналізували</a:t>
            </a:r>
            <a:r>
              <a:rPr lang="ru-RU" dirty="0" smtClean="0"/>
              <a:t> та </a:t>
            </a:r>
            <a:r>
              <a:rPr lang="ru-RU" dirty="0" err="1" smtClean="0"/>
              <a:t>узагальнювали</a:t>
            </a:r>
            <a:r>
              <a:rPr lang="ru-RU" dirty="0" smtClean="0"/>
              <a:t> </a:t>
            </a:r>
            <a:r>
              <a:rPr lang="ru-RU" dirty="0" err="1" smtClean="0"/>
              <a:t>набуті</a:t>
            </a:r>
            <a:r>
              <a:rPr lang="ru-RU" dirty="0" smtClean="0"/>
              <a:t> </a:t>
            </a:r>
            <a:r>
              <a:rPr lang="ru-RU" dirty="0" err="1" smtClean="0"/>
              <a:t>знаня</a:t>
            </a:r>
            <a:r>
              <a:rPr lang="ru-RU" dirty="0" smtClean="0"/>
              <a:t>; </a:t>
            </a:r>
            <a:r>
              <a:rPr lang="ru-RU" dirty="0" err="1" smtClean="0"/>
              <a:t>виховували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важливості</a:t>
            </a:r>
            <a:r>
              <a:rPr lang="ru-RU" dirty="0" smtClean="0"/>
              <a:t> права на </a:t>
            </a:r>
            <a:r>
              <a:rPr lang="ru-RU" dirty="0" err="1" smtClean="0"/>
              <a:t>освіту</a:t>
            </a:r>
            <a:r>
              <a:rPr lang="ru-RU" dirty="0" smtClean="0"/>
              <a:t>,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належного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Администратор\Desktop\Тиждень права\DSC05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4320480" cy="32403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Правовий лекторій</a:t>
            </a:r>
            <a:endParaRPr lang="ru-RU" dirty="0"/>
          </a:p>
        </p:txBody>
      </p:sp>
      <p:pic>
        <p:nvPicPr>
          <p:cNvPr id="7170" name="Picture 2" descr="C:\Users\Администратор\Desktop\Тиждень права\DSC05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7770">
            <a:off x="885432" y="2600605"/>
            <a:ext cx="3930944" cy="29482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171" name="Picture 3" descr="C:\Users\Администратор\Desktop\Тиждень права\DSC05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1721">
            <a:off x="4292728" y="1605790"/>
            <a:ext cx="3939676" cy="2954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818092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Турн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правознавц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Магістри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89567"/>
            <a:ext cx="3888432" cy="227148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Турн</a:t>
            </a:r>
            <a:r>
              <a:rPr lang="en-US" dirty="0" err="1" smtClean="0"/>
              <a:t>i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правознавц</a:t>
            </a:r>
            <a:r>
              <a:rPr lang="en-US" dirty="0" err="1" smtClean="0"/>
              <a:t>i</a:t>
            </a:r>
            <a:r>
              <a:rPr lang="ru-RU" dirty="0" smtClean="0"/>
              <a:t>в </a:t>
            </a:r>
            <a:r>
              <a:rPr lang="ru-RU" dirty="0" smtClean="0"/>
              <a:t>«</a:t>
            </a:r>
            <a:r>
              <a:rPr lang="ru-RU" dirty="0" err="1" smtClean="0"/>
              <a:t>Магістри</a:t>
            </a:r>
            <a:r>
              <a:rPr lang="ru-RU" dirty="0" smtClean="0"/>
              <a:t> </a:t>
            </a:r>
            <a:r>
              <a:rPr lang="ru-RU" dirty="0" err="1" smtClean="0"/>
              <a:t>юстиції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 err="1" smtClean="0"/>
              <a:t>грудня</a:t>
            </a:r>
            <a:r>
              <a:rPr lang="ru-RU" dirty="0" smtClean="0"/>
              <a:t> </a:t>
            </a:r>
            <a:r>
              <a:rPr lang="ru-RU" dirty="0" err="1" smtClean="0"/>
              <a:t>показували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ерудовані</a:t>
            </a:r>
            <a:r>
              <a:rPr lang="ru-RU" dirty="0" smtClean="0"/>
              <a:t> </a:t>
            </a:r>
            <a:r>
              <a:rPr lang="ru-RU" dirty="0" err="1" smtClean="0"/>
              <a:t>дев’ятикласники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Администратор\Desktop\Тиждень права\DSC0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416490" cy="33123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099" name="Picture 3" descr="C:\Users\Администратор\Desktop\Тиждень права\DSC01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552395" cy="26642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8210872" cy="17674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Учні</a:t>
            </a:r>
            <a:r>
              <a:rPr lang="ru-RU" dirty="0" smtClean="0"/>
              <a:t> та </a:t>
            </a:r>
            <a:r>
              <a:rPr lang="ru-RU" dirty="0" err="1" smtClean="0"/>
              <a:t>учениці</a:t>
            </a:r>
            <a:r>
              <a:rPr lang="ru-RU" dirty="0" smtClean="0"/>
              <a:t> 9-их </a:t>
            </a:r>
            <a:r>
              <a:rPr lang="ru-RU" dirty="0" err="1" smtClean="0"/>
              <a:t>клас</a:t>
            </a:r>
            <a:r>
              <a:rPr lang="en-US" dirty="0" err="1" smtClean="0"/>
              <a:t>i</a:t>
            </a:r>
            <a:r>
              <a:rPr lang="ru-RU" dirty="0" smtClean="0"/>
              <a:t>в правильно </a:t>
            </a:r>
            <a:r>
              <a:rPr lang="ru-RU" dirty="0" err="1" smtClean="0"/>
              <a:t>розв’язували</a:t>
            </a:r>
            <a:r>
              <a:rPr lang="ru-RU" dirty="0" smtClean="0"/>
              <a:t>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, </a:t>
            </a:r>
            <a:r>
              <a:rPr lang="ru-RU" dirty="0" err="1" smtClean="0"/>
              <a:t>висловлювали</a:t>
            </a:r>
            <a:r>
              <a:rPr lang="ru-RU" dirty="0" smtClean="0"/>
              <a:t> </a:t>
            </a:r>
            <a:r>
              <a:rPr lang="ru-RU" dirty="0" err="1" smtClean="0"/>
              <a:t>аргументовані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 А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en-US" dirty="0" err="1" smtClean="0"/>
              <a:t>i</a:t>
            </a:r>
            <a:r>
              <a:rPr lang="ru-RU" dirty="0" smtClean="0"/>
              <a:t>знавались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нового, такого,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знадобиться</a:t>
            </a:r>
            <a:r>
              <a:rPr lang="ru-RU" dirty="0" smtClean="0"/>
              <a:t> у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3" descr="C:\Users\Администратор\Desktop\Тиждень права\DSC01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0012">
            <a:off x="4857083" y="3658129"/>
            <a:ext cx="3601840" cy="2701380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Тиждень права\DSC0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9543">
            <a:off x="371549" y="3590445"/>
            <a:ext cx="4029974" cy="3022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Тиждень права\DSC0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815">
            <a:off x="5167843" y="1391123"/>
            <a:ext cx="3413133" cy="2559850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Тиждень права\DSC0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6"/>
            <a:ext cx="3528392" cy="2646294"/>
          </a:xfrm>
          <a:prstGeom prst="rect">
            <a:avLst/>
          </a:prstGeom>
          <a:noFill/>
        </p:spPr>
      </p:pic>
      <p:pic>
        <p:nvPicPr>
          <p:cNvPr id="6149" name="Picture 5" descr="C:\Users\Администратор\Desktop\Тиждень права\DSC01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055">
            <a:off x="157358" y="3756331"/>
            <a:ext cx="3664118" cy="2748088"/>
          </a:xfrm>
          <a:prstGeom prst="rect">
            <a:avLst/>
          </a:prstGeom>
          <a:noFill/>
        </p:spPr>
      </p:pic>
      <p:pic>
        <p:nvPicPr>
          <p:cNvPr id="6150" name="Picture 6" descr="C:\Users\Администратор\Desktop\Тиждень права\DSC01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0971">
            <a:off x="459191" y="1056069"/>
            <a:ext cx="3898285" cy="292371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Тиждня</a:t>
            </a:r>
            <a:r>
              <a:rPr lang="ru-RU" dirty="0" smtClean="0"/>
              <a:t>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35816" cy="30529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Слова </a:t>
            </a:r>
            <a:r>
              <a:rPr lang="ru-RU" dirty="0" err="1" smtClean="0"/>
              <a:t>подяки</a:t>
            </a:r>
            <a:r>
              <a:rPr lang="ru-RU" dirty="0" smtClean="0"/>
              <a:t> за участь у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хочеться</a:t>
            </a:r>
            <a:r>
              <a:rPr lang="ru-RU" dirty="0" smtClean="0"/>
              <a:t> </a:t>
            </a:r>
            <a:r>
              <a:rPr lang="ru-RU" dirty="0" err="1" smtClean="0"/>
              <a:t>висловити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, 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вчителям</a:t>
            </a:r>
            <a:r>
              <a:rPr lang="ru-RU" dirty="0" smtClean="0"/>
              <a:t> та </a:t>
            </a:r>
            <a:r>
              <a:rPr lang="ru-RU" dirty="0" err="1" smtClean="0"/>
              <a:t>почесним</a:t>
            </a:r>
            <a:r>
              <a:rPr lang="ru-RU" dirty="0" smtClean="0"/>
              <a:t> гостям,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присутніми</a:t>
            </a:r>
            <a:r>
              <a:rPr lang="ru-RU" dirty="0" smtClean="0"/>
              <a:t> на заходах.</a:t>
            </a:r>
          </a:p>
          <a:p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промайнув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сподіватися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набута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стане в </a:t>
            </a:r>
            <a:r>
              <a:rPr lang="ru-RU" dirty="0" err="1" smtClean="0"/>
              <a:t>нагоді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присутніми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заходах,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їхнім</a:t>
            </a:r>
            <a:r>
              <a:rPr lang="ru-RU" dirty="0" smtClean="0"/>
              <a:t> </a:t>
            </a:r>
            <a:r>
              <a:rPr lang="ru-RU" dirty="0" err="1" smtClean="0"/>
              <a:t>друзям</a:t>
            </a:r>
            <a:r>
              <a:rPr lang="ru-RU" dirty="0" smtClean="0"/>
              <a:t>, батькам, просто </a:t>
            </a:r>
            <a:r>
              <a:rPr lang="ru-RU" dirty="0" err="1" smtClean="0"/>
              <a:t>знайомим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обізнаність</a:t>
            </a:r>
            <a:r>
              <a:rPr lang="ru-RU" dirty="0" smtClean="0"/>
              <a:t> у </a:t>
            </a:r>
            <a:r>
              <a:rPr lang="ru-RU" dirty="0" err="1" smtClean="0"/>
              <a:t>питаннях</a:t>
            </a:r>
            <a:r>
              <a:rPr lang="ru-RU" dirty="0" smtClean="0"/>
              <a:t> права </a:t>
            </a:r>
            <a:r>
              <a:rPr lang="ru-RU" dirty="0" err="1" smtClean="0"/>
              <a:t>робить</a:t>
            </a:r>
            <a:r>
              <a:rPr lang="ru-RU" dirty="0" smtClean="0"/>
              <a:t> наше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комфортним</a:t>
            </a:r>
            <a:r>
              <a:rPr lang="ru-RU" dirty="0" smtClean="0"/>
              <a:t> та </a:t>
            </a:r>
            <a:r>
              <a:rPr lang="ru-RU" dirty="0" err="1" smtClean="0"/>
              <a:t>захищенним</a:t>
            </a:r>
            <a:r>
              <a:rPr lang="ru-RU" dirty="0" smtClean="0"/>
              <a:t>, а нам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упевненості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сподіваємося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та </a:t>
            </a:r>
            <a:r>
              <a:rPr lang="ru-RU" dirty="0" err="1" smtClean="0"/>
              <a:t>правова</a:t>
            </a:r>
            <a:r>
              <a:rPr lang="ru-RU" dirty="0" smtClean="0"/>
              <a:t> культура наших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піднялися</a:t>
            </a:r>
            <a:r>
              <a:rPr lang="ru-RU" dirty="0" smtClean="0"/>
              <a:t> на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З 8 по 13 </a:t>
            </a:r>
            <a:r>
              <a:rPr lang="ru-RU" sz="2000" dirty="0" err="1" smtClean="0"/>
              <a:t>грудня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проходив </a:t>
            </a:r>
            <a:r>
              <a:rPr lang="ru-RU" sz="2000" dirty="0" err="1" smtClean="0"/>
              <a:t>тиждень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правознавства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</a:t>
            </a:r>
            <a:r>
              <a:rPr lang="ru-RU" sz="2000" dirty="0" smtClean="0"/>
              <a:t>  взяли участь у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святі</a:t>
            </a:r>
            <a:r>
              <a:rPr lang="ru-RU" sz="2000" dirty="0" smtClean="0"/>
              <a:t>: </a:t>
            </a:r>
            <a:r>
              <a:rPr lang="ru-RU" sz="2000" dirty="0" err="1" smtClean="0"/>
              <a:t>стенди</a:t>
            </a:r>
            <a:r>
              <a:rPr lang="ru-RU" sz="2000" dirty="0" smtClean="0"/>
              <a:t>, </a:t>
            </a:r>
            <a:r>
              <a:rPr lang="ru-RU" sz="2000" dirty="0" err="1" smtClean="0"/>
              <a:t>цікаві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виховні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правов</a:t>
            </a:r>
            <a:r>
              <a:rPr lang="en-US" sz="2000" dirty="0" err="1" smtClean="0"/>
              <a:t>i</a:t>
            </a:r>
            <a:r>
              <a:rPr lang="ru-RU" sz="2000" dirty="0" smtClean="0"/>
              <a:t> лектор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ї</a:t>
            </a:r>
            <a:r>
              <a:rPr lang="ru-RU" sz="2000" dirty="0" smtClean="0"/>
              <a:t>, весел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турн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ри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Desktop\Тиждень права\DSC0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9015">
            <a:off x="195875" y="3346397"/>
            <a:ext cx="3218965" cy="241422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Тиждень права\DSC01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141">
            <a:off x="5764550" y="3127291"/>
            <a:ext cx="3140284" cy="2355213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Тиждень права\DSC05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3096"/>
            <a:ext cx="3168924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Стенд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3096344" cy="35283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08.12.14 </a:t>
            </a:r>
            <a:r>
              <a:rPr lang="ru-RU" dirty="0" err="1" smtClean="0"/>
              <a:t>був</a:t>
            </a:r>
            <a:r>
              <a:rPr lang="ru-RU" dirty="0" smtClean="0"/>
              <a:t> оформлений стенд «Права та </a:t>
            </a:r>
            <a:r>
              <a:rPr lang="ru-RU" dirty="0" err="1" smtClean="0"/>
              <a:t>обов</a:t>
            </a:r>
            <a:r>
              <a:rPr lang="en-US" dirty="0" smtClean="0"/>
              <a:t>`</a:t>
            </a:r>
            <a:r>
              <a:rPr lang="ru-RU" dirty="0" err="1" smtClean="0"/>
              <a:t>язки</a:t>
            </a:r>
            <a:r>
              <a:rPr lang="ru-RU" dirty="0" smtClean="0"/>
              <a:t> </a:t>
            </a:r>
            <a:r>
              <a:rPr lang="ru-RU" dirty="0" err="1" smtClean="0"/>
              <a:t>неповнол</a:t>
            </a:r>
            <a:r>
              <a:rPr lang="en-US" dirty="0" err="1" smtClean="0"/>
              <a:t>i</a:t>
            </a:r>
            <a:r>
              <a:rPr lang="ru-RU" dirty="0" err="1" smtClean="0"/>
              <a:t>тн</a:t>
            </a:r>
            <a:r>
              <a:rPr lang="en-US" dirty="0" err="1" smtClean="0"/>
              <a:t>i</a:t>
            </a:r>
            <a:r>
              <a:rPr lang="ru-RU" dirty="0" smtClean="0"/>
              <a:t>х.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юридичної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дпов</a:t>
            </a:r>
            <a:r>
              <a:rPr lang="en-US" dirty="0" err="1" smtClean="0"/>
              <a:t>i</a:t>
            </a:r>
            <a:r>
              <a:rPr lang="ru-RU" dirty="0" err="1" smtClean="0"/>
              <a:t>дальност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» </a:t>
            </a:r>
          </a:p>
          <a:p>
            <a:r>
              <a:rPr lang="ru-RU" dirty="0" err="1" smtClean="0"/>
              <a:t>Клас</a:t>
            </a:r>
            <a:r>
              <a:rPr lang="ru-RU" dirty="0" smtClean="0"/>
              <a:t>: 10-А</a:t>
            </a:r>
          </a:p>
          <a:p>
            <a:r>
              <a:rPr lang="ru-RU" dirty="0" err="1" smtClean="0"/>
              <a:t>Координатори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  Гресько Л.А.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Лизуник</a:t>
            </a:r>
            <a:r>
              <a:rPr lang="ru-RU" dirty="0" smtClean="0"/>
              <a:t> Г.С.</a:t>
            </a:r>
            <a:endParaRPr lang="ru-RU" dirty="0"/>
          </a:p>
        </p:txBody>
      </p:sp>
      <p:pic>
        <p:nvPicPr>
          <p:cNvPr id="1026" name="Picture 2" descr="C:\Users\Администратор\Desktop\Тиждень права\DSC01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412633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Виставка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135816" cy="26208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протяз</a:t>
            </a:r>
            <a:r>
              <a:rPr lang="en-US" dirty="0" err="1" smtClean="0"/>
              <a:t>i</a:t>
            </a:r>
            <a:r>
              <a:rPr lang="ru-RU" dirty="0" smtClean="0"/>
              <a:t> 8-13 </a:t>
            </a:r>
            <a:r>
              <a:rPr lang="ru-RU" dirty="0" err="1" smtClean="0"/>
              <a:t>грудня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виставка</a:t>
            </a:r>
            <a:r>
              <a:rPr lang="ru-RU" dirty="0" smtClean="0"/>
              <a:t>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, </a:t>
            </a:r>
            <a:r>
              <a:rPr lang="ru-RU" dirty="0" err="1" smtClean="0"/>
              <a:t>фотоматер</a:t>
            </a:r>
            <a:r>
              <a:rPr lang="en-US" dirty="0" err="1" smtClean="0"/>
              <a:t>i</a:t>
            </a:r>
            <a:r>
              <a:rPr lang="ru-RU" dirty="0" smtClean="0"/>
              <a:t>ал</a:t>
            </a:r>
            <a:r>
              <a:rPr lang="en-US" dirty="0" err="1" smtClean="0"/>
              <a:t>i</a:t>
            </a:r>
            <a:r>
              <a:rPr lang="ru-RU" dirty="0" smtClean="0"/>
              <a:t>в «</a:t>
            </a:r>
            <a:r>
              <a:rPr lang="ru-RU" dirty="0" err="1" smtClean="0"/>
              <a:t>Законн</a:t>
            </a:r>
            <a:r>
              <a:rPr lang="en-US" dirty="0" err="1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smtClean="0"/>
              <a:t> правопорядок в </a:t>
            </a:r>
            <a:r>
              <a:rPr lang="ru-RU" dirty="0" err="1" smtClean="0"/>
              <a:t>Україн</a:t>
            </a:r>
            <a:r>
              <a:rPr lang="en-US" dirty="0" err="1" smtClean="0"/>
              <a:t>i</a:t>
            </a:r>
            <a:r>
              <a:rPr lang="ru-RU" dirty="0" smtClean="0"/>
              <a:t>» </a:t>
            </a:r>
          </a:p>
          <a:p>
            <a:r>
              <a:rPr lang="ru-RU" dirty="0" err="1" smtClean="0"/>
              <a:t>Класи</a:t>
            </a:r>
            <a:r>
              <a:rPr lang="ru-RU" dirty="0" smtClean="0"/>
              <a:t>: 1-11</a:t>
            </a:r>
          </a:p>
          <a:p>
            <a:r>
              <a:rPr lang="ru-RU" dirty="0" err="1" smtClean="0"/>
              <a:t>Координатори</a:t>
            </a:r>
            <a:r>
              <a:rPr lang="ru-RU" dirty="0" smtClean="0"/>
              <a:t>: </a:t>
            </a:r>
            <a:r>
              <a:rPr lang="ru-RU" dirty="0" err="1" smtClean="0"/>
              <a:t>Дементьєва</a:t>
            </a:r>
            <a:r>
              <a:rPr lang="ru-RU" dirty="0" smtClean="0"/>
              <a:t> </a:t>
            </a:r>
            <a:r>
              <a:rPr lang="ru-RU" dirty="0" smtClean="0"/>
              <a:t>Н.Є., </a:t>
            </a:r>
            <a:r>
              <a:rPr lang="ru-RU" dirty="0" err="1" smtClean="0"/>
              <a:t>класоводи</a:t>
            </a:r>
            <a:r>
              <a:rPr lang="ru-RU" dirty="0" smtClean="0"/>
              <a:t> 1-4 </a:t>
            </a:r>
            <a:r>
              <a:rPr lang="ru-RU" dirty="0" err="1" smtClean="0"/>
              <a:t>клас</a:t>
            </a:r>
            <a:r>
              <a:rPr lang="en-US" dirty="0" err="1" smtClean="0"/>
              <a:t>i</a:t>
            </a:r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dirty="0" err="1" smtClean="0"/>
              <a:t>Виставка</a:t>
            </a:r>
            <a:r>
              <a:rPr lang="ru-RU" dirty="0" smtClean="0"/>
              <a:t> </a:t>
            </a:r>
            <a:r>
              <a:rPr lang="ru-RU" dirty="0" err="1" smtClean="0"/>
              <a:t>малюнк</a:t>
            </a:r>
            <a:r>
              <a:rPr lang="en-US" dirty="0" err="1" smtClean="0"/>
              <a:t>i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416824" cy="11521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9.12.14 - «</a:t>
            </a:r>
            <a:r>
              <a:rPr lang="ru-RU" dirty="0" err="1" smtClean="0"/>
              <a:t>Конвенц</a:t>
            </a:r>
            <a:r>
              <a:rPr lang="en-US" dirty="0" err="1" smtClean="0"/>
              <a:t>i</a:t>
            </a:r>
            <a:r>
              <a:rPr lang="ru-RU" dirty="0" smtClean="0"/>
              <a:t>я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» в </a:t>
            </a:r>
            <a:r>
              <a:rPr lang="ru-RU" dirty="0" err="1" smtClean="0"/>
              <a:t>малюнках</a:t>
            </a:r>
            <a:endParaRPr lang="ru-RU" dirty="0" smtClean="0"/>
          </a:p>
          <a:p>
            <a:r>
              <a:rPr lang="ru-RU" dirty="0" err="1" smtClean="0"/>
              <a:t>Клас</a:t>
            </a:r>
            <a:r>
              <a:rPr lang="ru-RU" dirty="0" smtClean="0"/>
              <a:t>: </a:t>
            </a:r>
            <a:r>
              <a:rPr lang="ru-RU" dirty="0" smtClean="0"/>
              <a:t>4-5</a:t>
            </a:r>
            <a:endParaRPr lang="ru-RU" dirty="0" smtClean="0"/>
          </a:p>
          <a:p>
            <a:r>
              <a:rPr lang="ru-RU" dirty="0" smtClean="0"/>
              <a:t>Координатор: Касьян С.С</a:t>
            </a:r>
            <a:r>
              <a:rPr lang="ru-RU" dirty="0" smtClean="0"/>
              <a:t>., </a:t>
            </a:r>
            <a:r>
              <a:rPr lang="ru-RU" dirty="0" err="1" smtClean="0"/>
              <a:t>Челенкова</a:t>
            </a:r>
            <a:r>
              <a:rPr lang="ru-RU" dirty="0" smtClean="0"/>
              <a:t> Н.Т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Администратор\Desktop\Тиждень права\DSC05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28058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Виховна</a:t>
            </a:r>
            <a:r>
              <a:rPr lang="ru-RU" dirty="0" smtClean="0"/>
              <a:t> година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157192"/>
            <a:ext cx="8135816" cy="1468760"/>
          </a:xfrm>
        </p:spPr>
        <p:txBody>
          <a:bodyPr>
            <a:normAutofit/>
          </a:bodyPr>
          <a:lstStyle/>
          <a:p>
            <a:r>
              <a:rPr lang="ru-RU" dirty="0" smtClean="0"/>
              <a:t>9.12.14 </a:t>
            </a:r>
            <a:r>
              <a:rPr lang="ru-RU" dirty="0" err="1" smtClean="0"/>
              <a:t>були</a:t>
            </a:r>
            <a:r>
              <a:rPr lang="ru-RU" dirty="0" smtClean="0"/>
              <a:t> проведен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єдині</a:t>
            </a:r>
            <a:r>
              <a:rPr lang="ru-RU" dirty="0" smtClean="0"/>
              <a:t> </a:t>
            </a:r>
            <a:r>
              <a:rPr lang="ru-RU" dirty="0" err="1" smtClean="0"/>
              <a:t>виховн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, </a:t>
            </a:r>
            <a:r>
              <a:rPr lang="ru-RU" dirty="0" err="1" smtClean="0"/>
              <a:t>присвячен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проголошенню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декларац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«Права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Администратор\Desktop\Тиждень права\DSC05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Знання – це сила!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4536504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виховних</a:t>
            </a:r>
            <a:r>
              <a:rPr lang="ru-RU" dirty="0" smtClean="0"/>
              <a:t> годин </a:t>
            </a:r>
            <a:r>
              <a:rPr lang="ru-RU" dirty="0" err="1" smtClean="0"/>
              <a:t>учні</a:t>
            </a:r>
            <a:r>
              <a:rPr lang="ru-RU" dirty="0" smtClean="0"/>
              <a:t> та </a:t>
            </a:r>
            <a:r>
              <a:rPr lang="ru-RU" dirty="0" err="1" smtClean="0"/>
              <a:t>учениці</a:t>
            </a:r>
            <a:r>
              <a:rPr lang="ru-RU" dirty="0" smtClean="0"/>
              <a:t> </a:t>
            </a:r>
            <a:r>
              <a:rPr lang="ru-RU" dirty="0" err="1" smtClean="0"/>
              <a:t>приємно</a:t>
            </a:r>
            <a:r>
              <a:rPr lang="ru-RU" dirty="0" smtClean="0"/>
              <a:t> </a:t>
            </a:r>
            <a:r>
              <a:rPr lang="ru-RU" dirty="0" err="1" smtClean="0"/>
              <a:t>вражали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: вони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 День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10 </a:t>
            </a:r>
            <a:r>
              <a:rPr lang="ru-RU" dirty="0" err="1" smtClean="0"/>
              <a:t>грудня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правильно назвали права, </a:t>
            </a:r>
            <a:r>
              <a:rPr lang="ru-RU" dirty="0" err="1" smtClean="0"/>
              <a:t>даровані</a:t>
            </a:r>
            <a:r>
              <a:rPr lang="ru-RU" dirty="0" smtClean="0"/>
              <a:t> нам </a:t>
            </a:r>
            <a:r>
              <a:rPr lang="ru-RU" dirty="0" err="1" smtClean="0"/>
              <a:t>Конституцією</a:t>
            </a:r>
            <a:r>
              <a:rPr lang="ru-RU" dirty="0" smtClean="0"/>
              <a:t>, та права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порушуються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Хлопчики та </a:t>
            </a:r>
            <a:r>
              <a:rPr lang="ru-RU" dirty="0" err="1" smtClean="0"/>
              <a:t>дівчатка</a:t>
            </a:r>
            <a:r>
              <a:rPr lang="ru-RU" dirty="0" smtClean="0"/>
              <a:t> </a:t>
            </a:r>
            <a:r>
              <a:rPr lang="ru-RU" dirty="0" err="1" smtClean="0"/>
              <a:t>ознайомилися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положеннями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з’ясували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документ.</a:t>
            </a:r>
            <a:endParaRPr lang="ru-RU" dirty="0"/>
          </a:p>
        </p:txBody>
      </p:sp>
      <p:pic>
        <p:nvPicPr>
          <p:cNvPr id="4098" name="Picture 2" descr="C:\Users\Администратор\Desktop\Тиждень права\DSC0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1260">
            <a:off x="4743596" y="2217522"/>
            <a:ext cx="4515471" cy="33866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err="1" smtClean="0"/>
              <a:t>Лекц</a:t>
            </a:r>
            <a:r>
              <a:rPr lang="en-US" dirty="0" err="1" smtClean="0"/>
              <a:t>i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540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рамках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Всеукраїнського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 права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прац</a:t>
            </a:r>
            <a:r>
              <a:rPr lang="en-US" dirty="0" err="1" smtClean="0"/>
              <a:t>i</a:t>
            </a:r>
            <a:r>
              <a:rPr lang="ru-RU" dirty="0" err="1" smtClean="0"/>
              <a:t>вниками</a:t>
            </a:r>
            <a:r>
              <a:rPr lang="ru-RU" dirty="0" smtClean="0"/>
              <a:t> </a:t>
            </a:r>
            <a:r>
              <a:rPr lang="ru-RU" dirty="0" err="1" smtClean="0"/>
              <a:t>юстиц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лекц</a:t>
            </a:r>
            <a:r>
              <a:rPr lang="en-US" dirty="0" err="1" smtClean="0"/>
              <a:t>i</a:t>
            </a:r>
            <a:r>
              <a:rPr lang="ru-RU" dirty="0" err="1" smtClean="0"/>
              <a:t>єю</a:t>
            </a:r>
            <a:r>
              <a:rPr lang="ru-RU" dirty="0" smtClean="0"/>
              <a:t> «П</a:t>
            </a:r>
            <a:r>
              <a:rPr lang="en-US" dirty="0" err="1" smtClean="0"/>
              <a:t>i</a:t>
            </a:r>
            <a:r>
              <a:rPr lang="ru-RU" dirty="0" smtClean="0"/>
              <a:t>дл</a:t>
            </a:r>
            <a:r>
              <a:rPr lang="en-US" dirty="0" err="1" smtClean="0"/>
              <a:t>i</a:t>
            </a:r>
            <a:r>
              <a:rPr lang="ru-RU" dirty="0" err="1" smtClean="0"/>
              <a:t>ткам</a:t>
            </a:r>
            <a:r>
              <a:rPr lang="ru-RU" dirty="0" smtClean="0"/>
              <a:t> про </a:t>
            </a:r>
            <a:r>
              <a:rPr lang="ru-RU" dirty="0" err="1" smtClean="0"/>
              <a:t>законодавство</a:t>
            </a:r>
            <a:r>
              <a:rPr lang="ru-RU" dirty="0" smtClean="0"/>
              <a:t>» 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додаткової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Класи</a:t>
            </a:r>
            <a:r>
              <a:rPr lang="ru-RU" dirty="0" smtClean="0"/>
              <a:t>: 7-8</a:t>
            </a:r>
          </a:p>
          <a:p>
            <a:r>
              <a:rPr lang="ru-RU" dirty="0" err="1" smtClean="0"/>
              <a:t>Координатори</a:t>
            </a:r>
            <a:r>
              <a:rPr lang="ru-RU" dirty="0" smtClean="0"/>
              <a:t>: </a:t>
            </a:r>
            <a:r>
              <a:rPr lang="ru-RU" dirty="0" err="1" smtClean="0"/>
              <a:t>Бесєд</a:t>
            </a:r>
            <a:r>
              <a:rPr lang="en-US" dirty="0" err="1" smtClean="0"/>
              <a:t>i</a:t>
            </a:r>
            <a:r>
              <a:rPr lang="ru-RU" dirty="0" smtClean="0"/>
              <a:t>на І. Є., Онищенко </a:t>
            </a:r>
            <a:r>
              <a:rPr lang="ru-RU" dirty="0" smtClean="0"/>
              <a:t>Є.О.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Правовий</a:t>
            </a:r>
            <a:r>
              <a:rPr lang="ru-RU" dirty="0" smtClean="0"/>
              <a:t> лектор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424936" cy="17281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поспіль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Правова</a:t>
            </a:r>
            <a:r>
              <a:rPr lang="ru-RU" dirty="0" smtClean="0"/>
              <a:t> зал. 11.12.14  </a:t>
            </a:r>
            <a:r>
              <a:rPr lang="ru-RU" dirty="0" err="1" smtClean="0"/>
              <a:t>саме</a:t>
            </a:r>
            <a:r>
              <a:rPr lang="ru-RU" dirty="0" smtClean="0"/>
              <a:t> тут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 </a:t>
            </a:r>
            <a:r>
              <a:rPr lang="ru-RU" dirty="0" err="1" smtClean="0"/>
              <a:t>правовий</a:t>
            </a:r>
            <a:r>
              <a:rPr lang="ru-RU" dirty="0" smtClean="0"/>
              <a:t> лектор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«Маю право на права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err="1" smtClean="0"/>
              <a:t>Класи</a:t>
            </a:r>
            <a:r>
              <a:rPr lang="ru-RU" dirty="0" smtClean="0"/>
              <a:t>: 5-А, 5-Б</a:t>
            </a:r>
          </a:p>
          <a:p>
            <a:r>
              <a:rPr lang="ru-RU" dirty="0" err="1" smtClean="0"/>
              <a:t>Координатори</a:t>
            </a:r>
            <a:r>
              <a:rPr lang="ru-RU" dirty="0" smtClean="0"/>
              <a:t>: Гресько Л. А., </a:t>
            </a:r>
            <a:r>
              <a:rPr lang="ru-RU" dirty="0" err="1" smtClean="0"/>
              <a:t>Лизуник</a:t>
            </a:r>
            <a:r>
              <a:rPr lang="ru-RU" dirty="0" smtClean="0"/>
              <a:t> Г. С., 10-А </a:t>
            </a:r>
            <a:r>
              <a:rPr lang="ru-RU" dirty="0" err="1" smtClean="0"/>
              <a:t>клас</a:t>
            </a:r>
            <a:endParaRPr lang="ru-RU" dirty="0"/>
          </a:p>
        </p:txBody>
      </p:sp>
      <p:pic>
        <p:nvPicPr>
          <p:cNvPr id="5122" name="Picture 2" descr="C:\Users\Администратор\Desktop\Тиждень права\DSC05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009500" cy="3006374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Тиждень права\DSC05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570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Інформація СЗШ №25 про проведені заходи в рамках Всеукраїнського  тижня права                           08.12-13.12.14  </vt:lpstr>
      <vt:lpstr>Слайд 2</vt:lpstr>
      <vt:lpstr>   Стенд </vt:lpstr>
      <vt:lpstr>                  Виставка </vt:lpstr>
      <vt:lpstr>         Виставка малюнкiв</vt:lpstr>
      <vt:lpstr>           Виховна година</vt:lpstr>
      <vt:lpstr>Знання – це сила!</vt:lpstr>
      <vt:lpstr>                    Лекцiя</vt:lpstr>
      <vt:lpstr>         Правовий лекторiй</vt:lpstr>
      <vt:lpstr>Знай та виконуй!</vt:lpstr>
      <vt:lpstr>Правовий лекторій</vt:lpstr>
      <vt:lpstr>  Турнiр правознавцiв  «Магістри юстиції» </vt:lpstr>
      <vt:lpstr>Слайд 13</vt:lpstr>
      <vt:lpstr>Слайд 14</vt:lpstr>
      <vt:lpstr> Завершення Тиждня права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Звiт заходiв сзш №25        щодо проведення всеукраЇнського тижня права                    (08.12-13.12.14)</dc:title>
  <dc:creator>DNA7 X86</dc:creator>
  <cp:lastModifiedBy>Admin</cp:lastModifiedBy>
  <cp:revision>33</cp:revision>
  <dcterms:created xsi:type="dcterms:W3CDTF">2014-12-13T17:12:43Z</dcterms:created>
  <dcterms:modified xsi:type="dcterms:W3CDTF">2014-12-15T07:53:42Z</dcterms:modified>
</cp:coreProperties>
</file>